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3" autoAdjust="0"/>
    <p:restoredTop sz="53711" autoAdjust="0"/>
  </p:normalViewPr>
  <p:slideViewPr>
    <p:cSldViewPr snapToGrid="0">
      <p:cViewPr varScale="1">
        <p:scale>
          <a:sx n="70" d="100"/>
          <a:sy n="70" d="100"/>
        </p:scale>
        <p:origin x="2880"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load_balancer</a:t>
            </a:r>
            <a:r>
              <a:rPr lang="en-US" dirty="0" smtClean="0"/>
              <a:t>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a:t>
            </a:r>
            <a:r>
              <a:rPr lang="en-US" dirty="0" err="1" smtClean="0"/>
              <a:t>load_balancer</a:t>
            </a:r>
            <a:r>
              <a:rPr lang="en-US" dirty="0" smtClean="0"/>
              <a:t>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recipe[myhaproxy]</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44468"/>
            <a:ext cx="14423693" cy="4432657"/>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802547"/>
          </a:xfrm>
        </p:spPr>
        <p:txBody>
          <a:bodyPr/>
          <a:lstStyle/>
          <a:p>
            <a:r>
              <a:rPr lang="en-US" sz="3200" dirty="0">
                <a:latin typeface="Courier New" panose="02070309020205020404" pitchFamily="49" charset="0"/>
                <a:cs typeface="Courier New" panose="02070309020205020404" pitchFamily="49" charset="0"/>
              </a:rPr>
              <a:t>$ knife node run_list set node2 "</a:t>
            </a:r>
            <a:r>
              <a:rPr lang="en-US" sz="3200" dirty="0" smtClean="0">
                <a:latin typeface="Courier New" panose="02070309020205020404" pitchFamily="49" charset="0"/>
                <a:cs typeface="Courier New" panose="02070309020205020404" pitchFamily="49" charset="0"/>
              </a:rPr>
              <a:t>role[</a:t>
            </a:r>
            <a:r>
              <a:rPr lang="en-US" sz="3200" dirty="0" err="1" smtClean="0">
                <a:latin typeface="Courier New" panose="02070309020205020404" pitchFamily="49" charset="0"/>
                <a:cs typeface="Courier New" panose="02070309020205020404" pitchFamily="49" charset="0"/>
              </a:rPr>
              <a:t>load_balancer</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a:t>
            </a:r>
            <a:r>
              <a:rPr lang="en-US" sz="2000" dirty="0" smtClean="0">
                <a:latin typeface="Courier New" panose="02070309020205020404" pitchFamily="49" charset="0"/>
                <a:cs typeface="Courier New" panose="02070309020205020404" pitchFamily="49" charset="0"/>
              </a:rPr>
              <a:t>role[</a:t>
            </a:r>
            <a:r>
              <a:rPr lang="en-US" sz="2000" dirty="0" err="1" smtClean="0">
                <a:latin typeface="Courier New" panose="02070309020205020404" pitchFamily="49" charset="0"/>
                <a:cs typeface="Courier New" panose="02070309020205020404" pitchFamily="49" charset="0"/>
              </a:rPr>
              <a:t>load_balancer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smtClean="0">
                <a:latin typeface="Courier New" panose="02070309020205020404" pitchFamily="49" charset="0"/>
                <a:cs typeface="Courier New" panose="02070309020205020404" pitchFamily="49" charset="0"/>
              </a:rPr>
              <a:t>myhaproxy, myhaproxy::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09220"/>
            <a:ext cx="14423693" cy="5754126"/>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yum_package[haproxy]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Converge All the Load Balancer Nodes</a:t>
            </a:r>
            <a:endParaRPr lang="en-US" dirty="0"/>
          </a:p>
        </p:txBody>
      </p:sp>
      <p:sp>
        <p:nvSpPr>
          <p:cNvPr id="4" name="Text Placeholder 3"/>
          <p:cNvSpPr>
            <a:spLocks noGrp="1"/>
          </p:cNvSpPr>
          <p:nvPr>
            <p:ph type="body" sz="quarter" idx="11"/>
          </p:nvPr>
        </p:nvSpPr>
        <p:spPr>
          <a:xfrm>
            <a:off x="1121104" y="1337150"/>
            <a:ext cx="14422528" cy="767296"/>
          </a:xfrm>
        </p:spPr>
        <p:txBody>
          <a:bodyPr/>
          <a:lstStyle/>
          <a:p>
            <a:r>
              <a:rPr lang="en-US" sz="2800" dirty="0" smtClean="0">
                <a:latin typeface="Courier New" panose="02070309020205020404" pitchFamily="49" charset="0"/>
                <a:cs typeface="Courier New" panose="02070309020205020404" pitchFamily="49" charset="0"/>
              </a:rPr>
              <a:t>$ knife ssh "</a:t>
            </a:r>
            <a:r>
              <a:rPr lang="en-US" sz="2800" dirty="0" err="1" smtClean="0">
                <a:latin typeface="Courier New" panose="02070309020205020404" pitchFamily="49" charset="0"/>
                <a:cs typeface="Courier New" panose="02070309020205020404" pitchFamily="49" charset="0"/>
              </a:rPr>
              <a:t>role:load_balancer</a:t>
            </a:r>
            <a:r>
              <a:rPr lang="en-US" sz="2800" dirty="0" smtClean="0">
                <a:latin typeface="Courier New" panose="02070309020205020404" pitchFamily="49" charset="0"/>
                <a:cs typeface="Courier New" panose="02070309020205020404" pitchFamily="49" charset="0"/>
              </a:rPr>
              <a:t>" -x USER -P 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recipe[apache]</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load_balancer.rb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recipe[myhaproxy]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15448</TotalTime>
  <Words>2544</Words>
  <Application>Microsoft Macintosh PowerPoint</Application>
  <PresentationFormat>Custom</PresentationFormat>
  <Paragraphs>305</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 New</vt:lpstr>
      <vt:lpstr>Gill Sans MT</vt:lpstr>
      <vt:lpstr>Inconsolata</vt:lpstr>
      <vt:lpstr>Wingdings</vt:lpstr>
      <vt:lpstr>Arial</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load_balancer.rb</vt:lpstr>
      <vt:lpstr>GE: Upload it to the Chef Server</vt:lpstr>
      <vt:lpstr>GE: Validate Chef Server Received It</vt:lpstr>
      <vt:lpstr>GE: View Details of the Role</vt:lpstr>
      <vt:lpstr>GE: Run 'knife node --help' </vt:lpstr>
      <vt:lpstr>GE: Set the load_balancer Role to node2</vt:lpstr>
      <vt:lpstr>GE: Verify the Run List</vt:lpstr>
      <vt:lpstr>GE: Converge All the Load Balancer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1999</cp:revision>
  <cp:lastPrinted>2015-02-07T23:49:10Z</cp:lastPrinted>
  <dcterms:created xsi:type="dcterms:W3CDTF">2012-09-13T17:36:07Z</dcterms:created>
  <dcterms:modified xsi:type="dcterms:W3CDTF">2015-12-14T22:15:20Z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